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Default Extension="tiff" ContentType="image/tiff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9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9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7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357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356" r:id="rId51"/>
    <p:sldId id="279" r:id="rId52"/>
    <p:sldId id="280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281" r:id="rId68"/>
    <p:sldId id="282" r:id="rId69"/>
    <p:sldId id="283" r:id="rId70"/>
    <p:sldId id="284" r:id="rId71"/>
    <p:sldId id="285" r:id="rId72"/>
    <p:sldId id="286" r:id="rId73"/>
    <p:sldId id="287" r:id="rId74"/>
    <p:sldId id="352" r:id="rId75"/>
    <p:sldId id="288" r:id="rId76"/>
    <p:sldId id="289" r:id="rId77"/>
    <p:sldId id="290" r:id="rId78"/>
    <p:sldId id="291" r:id="rId79"/>
    <p:sldId id="292" r:id="rId80"/>
    <p:sldId id="347" r:id="rId81"/>
    <p:sldId id="293" r:id="rId82"/>
    <p:sldId id="294" r:id="rId83"/>
    <p:sldId id="295" r:id="rId84"/>
    <p:sldId id="296" r:id="rId85"/>
    <p:sldId id="297" r:id="rId86"/>
    <p:sldId id="298" r:id="rId87"/>
    <p:sldId id="305" r:id="rId88"/>
    <p:sldId id="353" r:id="rId89"/>
    <p:sldId id="354" r:id="rId90"/>
    <p:sldId id="355" r:id="rId91"/>
    <p:sldId id="358" r:id="rId92"/>
    <p:sldId id="348" r:id="rId93"/>
    <p:sldId id="299" r:id="rId94"/>
    <p:sldId id="300" r:id="rId95"/>
    <p:sldId id="301" r:id="rId9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1040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19.10.2014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44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 sz="2200" dirty="0" smtClean="0"/>
              <a:t>Anzeige aller </a:t>
            </a:r>
            <a:r>
              <a:rPr lang="de-DE" sz="2200" dirty="0" smtClean="0"/>
              <a:t>Dateien im Index: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Datei/Änderungen zum Index hinzufügen: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leeren: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mit </a:t>
            </a:r>
            <a:r>
              <a:rPr lang="de-DE" sz="2200" dirty="0" err="1"/>
              <a:t>Tree</a:t>
            </a:r>
            <a:r>
              <a:rPr lang="de-DE" sz="2200" dirty="0"/>
              <a:t> füllen / vereinigen: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 err="1" smtClean="0"/>
              <a:t>Tree</a:t>
            </a:r>
            <a:r>
              <a:rPr lang="de-DE" sz="2200" dirty="0" smtClean="0"/>
              <a:t> schreiben: </a:t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„</a:t>
            </a:r>
            <a:r>
              <a:rPr lang="de-DE" sz="2200" dirty="0" err="1"/>
              <a:t>Getrackte</a:t>
            </a:r>
            <a:r>
              <a:rPr lang="de-DE" sz="2200" dirty="0"/>
              <a:t>“ Dateien ignorieren: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Ignorierte Dateien anzeigen:</a:t>
            </a:r>
            <a:br>
              <a:rPr lang="de-DE" sz="2200" dirty="0" smtClean="0"/>
            </a:b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</a:t>
            </a:r>
            <a:r>
              <a:rPr lang="de-DE" dirty="0" err="1" smtClean="0"/>
              <a:t>Stage</a:t>
            </a:r>
            <a:r>
              <a:rPr lang="de-DE" dirty="0" smtClean="0"/>
              <a:t>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24500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--stage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19803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27323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--empty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46764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--prefix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&gt;/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21966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write-tree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55104" y="495497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--[no-]assume-unchanged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655104" y="574041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4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1"/>
            <a:ext cx="8512232" cy="120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wechseln: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löschen: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Tag </a:t>
            </a:r>
            <a:r>
              <a:rPr lang="de-DE" sz="2400" dirty="0"/>
              <a:t>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Tag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Überblick </a:t>
            </a:r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8972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[&lt;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start-commit-oder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checkout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1050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0429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 –a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93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Alle </a:t>
            </a:r>
            <a:r>
              <a:rPr lang="de-DE" sz="2400" dirty="0" err="1"/>
              <a:t>Refs</a:t>
            </a:r>
            <a:r>
              <a:rPr lang="de-DE" sz="2400" dirty="0"/>
              <a:t> anzeigen (siehe</a:t>
            </a:r>
            <a:r>
              <a:rPr lang="de-DE" sz="2400" dirty="0" smtClean="0"/>
              <a:t> auch .</a:t>
            </a:r>
            <a:r>
              <a:rPr lang="de-DE" sz="2400" dirty="0" err="1" smtClean="0"/>
              <a:t>git</a:t>
            </a:r>
            <a:r>
              <a:rPr lang="de-DE" sz="2400" dirty="0" err="1"/>
              <a:t>/refs</a:t>
            </a:r>
            <a:r>
              <a:rPr lang="de-DE" sz="2400" dirty="0"/>
              <a:t>):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Annotated</a:t>
            </a:r>
            <a:r>
              <a:rPr lang="de-DE" sz="2400" dirty="0"/>
              <a:t> Tags </a:t>
            </a:r>
            <a:r>
              <a:rPr lang="de-DE" sz="2400" dirty="0" err="1"/>
              <a:t>dereferenzieren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/>
              <a:t> explizit aktualisieren: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 smtClean="0"/>
              <a:t> [+Index +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] </a:t>
            </a:r>
            <a:r>
              <a:rPr lang="de-DE" sz="2400" dirty="0"/>
              <a:t>des aktuellen </a:t>
            </a:r>
            <a:r>
              <a:rPr lang="de-DE" sz="2400" dirty="0" err="1"/>
              <a:t>Branches</a:t>
            </a:r>
            <a:r>
              <a:rPr lang="de-DE" sz="2400" dirty="0"/>
              <a:t> setzen: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Ref-Änderungen</a:t>
            </a:r>
            <a:r>
              <a:rPr lang="de-DE" sz="2400" dirty="0" smtClean="0"/>
              <a:t> nachvollziehen:</a:t>
            </a:r>
            <a:br>
              <a:rPr lang="de-DE" sz="2400" dirty="0" smtClean="0"/>
            </a:br>
            <a:r>
              <a:rPr lang="de-DE" sz="2400" dirty="0" err="1" smtClean="0"/>
              <a:t>reflog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0616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--head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--tags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--dereference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8327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full-ref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35570"/>
            <a:ext cx="7822376" cy="106954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--hard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#Index +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Workspace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   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#Index</a:t>
            </a: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--soft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#Nur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59313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/>
              <a:t>9a6686 </a:t>
            </a:r>
            <a:r>
              <a:rPr lang="de-DE" sz="2400" dirty="0" smtClean="0"/>
              <a:t>und 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/>
              <a:t>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</a:t>
            </a:r>
            <a:r>
              <a:rPr lang="de-DE" dirty="0" err="1" smtClean="0"/>
              <a:t>Ojectdatabase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96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4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73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6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1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93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60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/>
          </a:bodyPr>
          <a:lstStyle/>
          <a:p>
            <a:r>
              <a:rPr lang="de-DE" sz="2400" dirty="0" smtClean="0">
                <a:cs typeface="Courier New"/>
              </a:rPr>
              <a:t>Lineare </a:t>
            </a:r>
            <a:r>
              <a:rPr lang="de-DE" sz="2400" dirty="0" smtClean="0">
                <a:cs typeface="Courier New"/>
              </a:rPr>
              <a:t>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pic>
        <p:nvPicPr>
          <p:cNvPr id="6" name="Bild 5" descr="bild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" y="1041401"/>
            <a:ext cx="4718051" cy="358457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3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mit dem </a:t>
            </a:r>
            <a:r>
              <a:rPr lang="de-DE" sz="2400" dirty="0" err="1" smtClean="0">
                <a:cs typeface="Courier New"/>
              </a:rPr>
              <a:t>Remote-Tracking-Branch</a:t>
            </a:r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71824" y="1462259"/>
            <a:ext cx="7822376" cy="41478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1824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71824" y="4010304"/>
            <a:ext cx="7822376" cy="50227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71824" y="4888127"/>
            <a:ext cx="7822376" cy="46094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8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715347"/>
            <a:ext cx="7822376" cy="535277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0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2082674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  <p:sp>
        <p:nvSpPr>
          <p:cNvPr id="4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4421658" cy="5084763"/>
          </a:xfrm>
        </p:spPr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79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11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5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6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64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15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25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30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9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24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5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3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Repo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Dateien zum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hinzufügen: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Commit</a:t>
            </a:r>
            <a:r>
              <a:rPr lang="de-DE" sz="2400" dirty="0" smtClean="0"/>
              <a:t> durchführen: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Dateien</a:t>
            </a:r>
            <a:r>
              <a:rPr lang="de-DE" sz="2400" dirty="0" smtClean="0"/>
              <a:t> im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als gelöscht markieren: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Aktuellen Zustand des 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 sehen:</a:t>
            </a:r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Historie </a:t>
            </a:r>
            <a:r>
              <a:rPr lang="de-DE" sz="2400" dirty="0" smtClean="0"/>
              <a:t>ansehen inklusive Umbenennungen: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437190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init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759" y="225605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05821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gui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84365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rm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6625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status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48759" y="54998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log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--oneline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--follow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-M&lt;x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&gt;%]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84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1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466511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8017568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584284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708427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</a:t>
            </a:r>
            <a:r>
              <a:rPr lang="de-DE" dirty="0" err="1" smtClean="0"/>
              <a:t>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728666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110278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633260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967218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200379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838005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3103519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Anzeige von beliebigen Objekten (</a:t>
            </a:r>
            <a:r>
              <a:rPr lang="de-DE" sz="2400" dirty="0" err="1"/>
              <a:t>blob</a:t>
            </a:r>
            <a:r>
              <a:rPr lang="de-DE" sz="2400" dirty="0" smtClean="0"/>
              <a:t>, </a:t>
            </a:r>
            <a:r>
              <a:rPr lang="de-DE" sz="2400" dirty="0" err="1" smtClean="0"/>
              <a:t>tree</a:t>
            </a:r>
            <a:r>
              <a:rPr lang="de-DE" sz="2400" dirty="0" smtClean="0"/>
              <a:t>, </a:t>
            </a:r>
            <a:r>
              <a:rPr lang="de-DE" sz="2400" dirty="0" err="1" smtClean="0"/>
              <a:t>commit</a:t>
            </a:r>
            <a:r>
              <a:rPr lang="de-DE" sz="2400" dirty="0" smtClean="0"/>
              <a:t>, tag)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Anzeige eines </a:t>
            </a:r>
            <a:r>
              <a:rPr lang="de-DE" sz="2400" dirty="0" err="1" smtClean="0"/>
              <a:t>Trees</a:t>
            </a:r>
            <a:r>
              <a:rPr lang="de-DE" sz="2400" dirty="0" smtClean="0"/>
              <a:t>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Neues </a:t>
            </a:r>
            <a:r>
              <a:rPr lang="de-DE" sz="2400" dirty="0"/>
              <a:t>Commit zusammenstellen: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/>
              <a:t>Objekt </a:t>
            </a:r>
            <a:r>
              <a:rPr lang="de-DE" sz="2400" dirty="0" err="1"/>
              <a:t>Id</a:t>
            </a:r>
            <a:r>
              <a:rPr lang="de-DE" sz="2400" dirty="0"/>
              <a:t> erzeugen / Objekt speichern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finden: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</a:t>
            </a:r>
            <a:r>
              <a:rPr lang="de-DE" sz="2400" dirty="0"/>
              <a:t>aufräumen: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/>
          </a:p>
          <a:p>
            <a:pPr lvl="0">
              <a:defRPr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Objectdatabase</a:t>
            </a:r>
            <a:r>
              <a:rPr lang="de-DE" dirty="0" smtClean="0"/>
              <a:t> – Low Level Operationen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6225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cat-file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30619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–r –t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87707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-w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377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--no-reflogs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gc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--prune=all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9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</a:t>
            </a:r>
            <a:r>
              <a:rPr lang="de-DE" dirty="0" smtClean="0"/>
              <a:t>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sp>
        <p:nvSpPr>
          <p:cNvPr id="4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</a:t>
            </a:r>
            <a:r>
              <a:rPr lang="de-DE" sz="2000" b="1" dirty="0" smtClean="0">
                <a:cs typeface="Courier New"/>
              </a:rPr>
              <a:t>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r>
              <a:rPr lang="de-DE" sz="2000" dirty="0" smtClean="0">
                <a:cs typeface="Courier New"/>
              </a:rPr>
              <a:t/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33788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84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9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5330</Words>
  <Application>Microsoft Macintosh PowerPoint</Application>
  <PresentationFormat>Bildschirmpräsentation (4:3)</PresentationFormat>
  <Paragraphs>809</Paragraphs>
  <Slides>95</Slides>
  <Notes>9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96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Überblick Branches / Tags</vt:lpstr>
      <vt:lpstr>REFERENZEN</vt:lpstr>
      <vt:lpstr>Übung: Ojectdatabase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Übung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Übung JGit - Mergetool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79</cp:revision>
  <dcterms:created xsi:type="dcterms:W3CDTF">2014-10-19T13:42:54Z</dcterms:created>
  <dcterms:modified xsi:type="dcterms:W3CDTF">2014-10-19T14:59:16Z</dcterms:modified>
</cp:coreProperties>
</file>